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85" r:id="rId7"/>
    <p:sldId id="281" r:id="rId8"/>
    <p:sldId id="282" r:id="rId9"/>
    <p:sldId id="264" r:id="rId10"/>
    <p:sldId id="265" r:id="rId11"/>
    <p:sldId id="266" r:id="rId12"/>
    <p:sldId id="268" r:id="rId13"/>
    <p:sldId id="283" r:id="rId14"/>
    <p:sldId id="284" r:id="rId15"/>
    <p:sldId id="278" r:id="rId16"/>
    <p:sldId id="279" r:id="rId17"/>
    <p:sldId id="280" r:id="rId18"/>
    <p:sldId id="269" r:id="rId19"/>
    <p:sldId id="270" r:id="rId20"/>
    <p:sldId id="271" r:id="rId21"/>
    <p:sldId id="272" r:id="rId22"/>
    <p:sldId id="275" r:id="rId23"/>
    <p:sldId id="276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  <a:srgbClr val="800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56B2C-2C9E-4473-9CA4-BE70DE79C2B4}" type="datetimeFigureOut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7FAE7-4DFF-484F-8EAE-E9A3A2E75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29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E01247-D9F9-4389-880C-34CA58BBA2AE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50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233D-642C-41A4-A8D7-05B1D723DE46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42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94CC-6AE7-4F4E-9D8C-9E756A6A40A8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94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AE4F-68B4-40AD-8351-790690AA12FD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9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B8DB-11EF-4849-ADA1-179E88DA70A2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0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FCF1-CC6B-43B9-80B6-601AC80CB34A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24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ED0-671F-4B45-8AA2-1CE5FC0C82A5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16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058-B5C7-4021-91EE-364E3D7DB061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9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87EF-8161-4298-85E5-218B62811127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89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861A-9669-440F-A191-C8D59A03C64A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43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A48B-7DA3-44C5-99A6-970AC55CC33E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23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08AC9FF-9F41-45FE-93D9-9BA209FA063C}" type="datetime1">
              <a:rPr lang="zh-TW" altLang="en-US" smtClean="0"/>
              <a:t>2018/7/10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62E6D6C-85BA-4F6C-AA57-93923178A1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60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eddi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Measuring the Latency of Depression Detection in Social Media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2147" y="4069141"/>
            <a:ext cx="6575895" cy="1500387"/>
          </a:xfrm>
        </p:spPr>
        <p:txBody>
          <a:bodyPr/>
          <a:lstStyle/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Speaker: Ming-</a:t>
            </a:r>
            <a:r>
              <a:rPr lang="en-US" altLang="zh-TW" dirty="0" err="1" smtClean="0">
                <a:solidFill>
                  <a:schemeClr val="tx1"/>
                </a:solidFill>
              </a:rPr>
              <a:t>Chieh</a:t>
            </a:r>
            <a:r>
              <a:rPr lang="en-US" altLang="zh-TW" dirty="0" smtClean="0">
                <a:solidFill>
                  <a:schemeClr val="tx1"/>
                </a:solidFill>
              </a:rPr>
              <a:t>, Chiang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Advisor: </a:t>
            </a:r>
            <a:r>
              <a:rPr lang="en-US" altLang="zh-TW" dirty="0" err="1" smtClean="0">
                <a:solidFill>
                  <a:schemeClr val="tx1"/>
                </a:solidFill>
              </a:rPr>
              <a:t>Jia</a:t>
            </a:r>
            <a:r>
              <a:rPr lang="en-US" altLang="zh-TW" dirty="0" smtClean="0">
                <a:solidFill>
                  <a:schemeClr val="tx1"/>
                </a:solidFill>
              </a:rPr>
              <a:t>-Ling, </a:t>
            </a:r>
            <a:r>
              <a:rPr lang="en-US" altLang="zh-TW" dirty="0" err="1" smtClean="0">
                <a:solidFill>
                  <a:schemeClr val="tx1"/>
                </a:solidFill>
              </a:rPr>
              <a:t>Koh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Source: WSDM’18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Date: 2018/07/10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4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Non-sequential Model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Summarize all the posts of a user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152" r="4329" b="65817"/>
          <a:stretch/>
        </p:blipFill>
        <p:spPr>
          <a:xfrm>
            <a:off x="-72442" y="3125586"/>
            <a:ext cx="9264037" cy="242731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1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Sequential Model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Summarize one of the posts of a user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43490" r="1631" b="8228"/>
          <a:stretch/>
        </p:blipFill>
        <p:spPr>
          <a:xfrm>
            <a:off x="-21515" y="2718262"/>
            <a:ext cx="9162183" cy="306739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5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Prediction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Some occasional mistakes will force a early detection model to abort</a:t>
            </a:r>
          </a:p>
          <a:p>
            <a:r>
              <a:rPr lang="en-US" altLang="zh-TW" sz="3200" dirty="0">
                <a:solidFill>
                  <a:schemeClr val="tx1"/>
                </a:solidFill>
              </a:rPr>
              <a:t>Risk windows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0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Prediction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Risk windows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22" y="2679498"/>
            <a:ext cx="8126176" cy="390945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0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Evaluation Metrics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Early Risk Detection Error (ERDE)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Latency and Latency-weighted F1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ERDE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tx1"/>
                </a:solidFill>
              </a:rPr>
              <a:t>Penalize systems that take too long to make a prediction</a:t>
            </a:r>
          </a:p>
          <a:p>
            <a:endParaRPr lang="en-US" altLang="zh-TW" sz="3200" dirty="0" smtClean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04" y="3094239"/>
            <a:ext cx="7530291" cy="347167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8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ERDE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Drawbacks:</a:t>
            </a:r>
          </a:p>
          <a:p>
            <a:pPr marL="3429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</a:rPr>
              <a:t>  -Many parameters must be set manually</a:t>
            </a:r>
          </a:p>
          <a:p>
            <a:pPr marL="3429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</a:rPr>
              <a:t>  -”How many posts should it take to detect </a:t>
            </a:r>
          </a:p>
          <a:p>
            <a:pPr marL="3429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</a:rPr>
              <a:t>     depression?”</a:t>
            </a:r>
          </a:p>
          <a:p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6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Latency-weighted F1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Latency</a:t>
            </a:r>
          </a:p>
          <a:p>
            <a:endParaRPr lang="en-US" altLang="zh-TW" sz="3200" dirty="0">
              <a:solidFill>
                <a:schemeClr val="tx1"/>
              </a:solidFill>
            </a:endParaRPr>
          </a:p>
          <a:p>
            <a:endParaRPr lang="en-US" altLang="zh-TW" sz="3200" dirty="0" smtClean="0">
              <a:solidFill>
                <a:schemeClr val="tx1"/>
              </a:solidFill>
            </a:endParaRP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Latency-weighted F1</a:t>
            </a:r>
            <a:endParaRPr lang="en-US" altLang="zh-TW" sz="3200" dirty="0">
              <a:solidFill>
                <a:schemeClr val="tx1"/>
              </a:solidFill>
            </a:endParaRPr>
          </a:p>
          <a:p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4" y="2635654"/>
            <a:ext cx="6390363" cy="8760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38" y="4408902"/>
            <a:ext cx="8409051" cy="177853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0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Outline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Conclusion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7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Data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err="1" smtClean="0">
                <a:solidFill>
                  <a:schemeClr val="tx1"/>
                </a:solidFill>
              </a:rPr>
              <a:t>Reddit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</a:rPr>
              <a:t>(</a:t>
            </a:r>
            <a:r>
              <a:rPr lang="en-US" altLang="zh-TW" sz="18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zh-TW" sz="1800" dirty="0">
                <a:solidFill>
                  <a:schemeClr val="tx1"/>
                </a:solidFill>
                <a:hlinkClick r:id="rId2"/>
              </a:rPr>
              <a:t>://www.reddit.com</a:t>
            </a:r>
            <a:r>
              <a:rPr lang="en-US" altLang="zh-TW" sz="18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altLang="zh-TW" sz="1800" dirty="0">
                <a:solidFill>
                  <a:schemeClr val="tx1"/>
                </a:solidFill>
              </a:rPr>
              <a:t>)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14" y="2849361"/>
            <a:ext cx="7248525" cy="283845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0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Outline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Conclusion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6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Model Selection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457" y="2007429"/>
            <a:ext cx="1314450" cy="2381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64" y="2245554"/>
            <a:ext cx="7134225" cy="4343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93923" y="3325091"/>
            <a:ext cx="590204" cy="3075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493923" y="4289366"/>
            <a:ext cx="590204" cy="267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493923" y="5236691"/>
            <a:ext cx="590204" cy="3075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527954" y="6223829"/>
            <a:ext cx="556173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493923" y="2677736"/>
            <a:ext cx="590204" cy="5870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510938" y="4626798"/>
            <a:ext cx="590204" cy="5870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492147" y="3966932"/>
            <a:ext cx="591980" cy="59019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500850" y="5893394"/>
            <a:ext cx="591980" cy="59019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9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Evaluation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9" y="2593755"/>
            <a:ext cx="7878177" cy="27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Outline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</a:rPr>
              <a:t>Conclusion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Introduced latency and </a:t>
            </a:r>
            <a:r>
              <a:rPr lang="en-US" altLang="zh-TW" sz="3200" dirty="0" smtClean="0">
                <a:solidFill>
                  <a:srgbClr val="FF0000"/>
                </a:solidFill>
              </a:rPr>
              <a:t>latency-weighted F1</a:t>
            </a:r>
            <a:r>
              <a:rPr lang="en-US" altLang="zh-TW" sz="3200" dirty="0" smtClean="0">
                <a:solidFill>
                  <a:schemeClr val="tx1"/>
                </a:solidFill>
              </a:rPr>
              <a:t> as evaluation metrics for early detection tasks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Introduced the concept of </a:t>
            </a:r>
            <a:r>
              <a:rPr lang="en-US" altLang="zh-TW" sz="3200" dirty="0" smtClean="0">
                <a:solidFill>
                  <a:srgbClr val="FF0000"/>
                </a:solidFill>
              </a:rPr>
              <a:t>risk windows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The proposed metrics can </a:t>
            </a:r>
            <a:r>
              <a:rPr lang="en-US" altLang="zh-TW" sz="3200" dirty="0">
                <a:solidFill>
                  <a:schemeClr val="tx1"/>
                </a:solidFill>
              </a:rPr>
              <a:t>b</a:t>
            </a:r>
            <a:r>
              <a:rPr lang="en-US" altLang="zh-TW" sz="3200" dirty="0" smtClean="0">
                <a:solidFill>
                  <a:schemeClr val="tx1"/>
                </a:solidFill>
              </a:rPr>
              <a:t>e useful in broad range of applications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5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16" y="3034145"/>
            <a:ext cx="3316774" cy="24875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260" y="3064431"/>
            <a:ext cx="4314677" cy="2427006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3873731" y="3621229"/>
            <a:ext cx="673331" cy="1313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31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</a:rPr>
              <a:t>Goal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Introduce a new metric for measuring the quality and speed at which a</a:t>
            </a:r>
            <a:r>
              <a:rPr lang="zh-TW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</a:rPr>
              <a:t>model identifies whether a user is depressed given a series of their social media posts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44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Outline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</a:rPr>
              <a:t>Method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Conclusion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4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Method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Features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Model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Evaluation metrics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3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Features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459" t="10082" r="1700"/>
          <a:stretch/>
        </p:blipFill>
        <p:spPr>
          <a:xfrm>
            <a:off x="167688" y="2559302"/>
            <a:ext cx="8783777" cy="226106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9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Features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err="1" smtClean="0">
                <a:solidFill>
                  <a:schemeClr val="tx1"/>
                </a:solidFill>
              </a:rPr>
              <a:t>DepEmbed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01" y="2555655"/>
            <a:ext cx="7353222" cy="386643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84161" y="4566932"/>
            <a:ext cx="7419562" cy="606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4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</a:rPr>
              <a:t>Model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Non-sequential (SVM)</a:t>
            </a: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Sequential (GRU)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6D6C-85BA-4F6C-AA57-93923178A18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2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995</TotalTime>
  <Words>244</Words>
  <Application>Microsoft Office PowerPoint</Application>
  <PresentationFormat>如螢幕大小 (4:3)</PresentationFormat>
  <Paragraphs>93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新細明體</vt:lpstr>
      <vt:lpstr>Calibri</vt:lpstr>
      <vt:lpstr>Corbel</vt:lpstr>
      <vt:lpstr>基礎</vt:lpstr>
      <vt:lpstr>Measuring the Latency of Depression Detection in Social Media</vt:lpstr>
      <vt:lpstr>Outline</vt:lpstr>
      <vt:lpstr>Motivation</vt:lpstr>
      <vt:lpstr>Goal</vt:lpstr>
      <vt:lpstr>Outline</vt:lpstr>
      <vt:lpstr>Method</vt:lpstr>
      <vt:lpstr>Features</vt:lpstr>
      <vt:lpstr>Features</vt:lpstr>
      <vt:lpstr>Model</vt:lpstr>
      <vt:lpstr>Non-sequential Model</vt:lpstr>
      <vt:lpstr>Sequential Model</vt:lpstr>
      <vt:lpstr>Prediction</vt:lpstr>
      <vt:lpstr>Prediction</vt:lpstr>
      <vt:lpstr>Evaluation Metrics</vt:lpstr>
      <vt:lpstr>ERDE</vt:lpstr>
      <vt:lpstr>ERDE</vt:lpstr>
      <vt:lpstr>Latency-weighted F1</vt:lpstr>
      <vt:lpstr>Outline</vt:lpstr>
      <vt:lpstr>Data</vt:lpstr>
      <vt:lpstr>Model Selection</vt:lpstr>
      <vt:lpstr>Evaluation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Latency of Depression Detection in Social Media</dc:title>
  <dc:creator>User</dc:creator>
  <cp:lastModifiedBy>User</cp:lastModifiedBy>
  <cp:revision>28</cp:revision>
  <dcterms:created xsi:type="dcterms:W3CDTF">2018-07-05T01:51:48Z</dcterms:created>
  <dcterms:modified xsi:type="dcterms:W3CDTF">2018-07-10T03:52:34Z</dcterms:modified>
</cp:coreProperties>
</file>